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2" r:id="rId4"/>
    <p:sldMasterId id="2147483682" r:id="rId5"/>
    <p:sldMasterId id="2147483692" r:id="rId6"/>
    <p:sldMasterId id="2147483702" r:id="rId7"/>
    <p:sldMasterId id="2147483712" r:id="rId8"/>
    <p:sldMasterId id="2147483722" r:id="rId9"/>
    <p:sldMasterId id="2147483732" r:id="rId10"/>
    <p:sldMasterId id="2147483742" r:id="rId11"/>
    <p:sldMasterId id="2147483752" r:id="rId12"/>
    <p:sldMasterId id="2147483762" r:id="rId13"/>
    <p:sldMasterId id="2147483772" r:id="rId14"/>
    <p:sldMasterId id="2147483782" r:id="rId15"/>
    <p:sldMasterId id="2147483792" r:id="rId16"/>
    <p:sldMasterId id="2147483806" r:id="rId17"/>
    <p:sldMasterId id="2147483820" r:id="rId18"/>
    <p:sldMasterId id="2147483834" r:id="rId19"/>
    <p:sldMasterId id="2147483848" r:id="rId20"/>
    <p:sldMasterId id="2147483862" r:id="rId21"/>
    <p:sldMasterId id="2147483876" r:id="rId22"/>
    <p:sldMasterId id="2147483890" r:id="rId23"/>
    <p:sldMasterId id="2147483904" r:id="rId24"/>
    <p:sldMasterId id="2147483918" r:id="rId25"/>
    <p:sldMasterId id="2147483932" r:id="rId26"/>
    <p:sldMasterId id="2147483946" r:id="rId27"/>
    <p:sldMasterId id="2147483960" r:id="rId28"/>
    <p:sldMasterId id="2147483974" r:id="rId29"/>
    <p:sldMasterId id="2147483988" r:id="rId30"/>
    <p:sldMasterId id="2147484002" r:id="rId31"/>
    <p:sldMasterId id="2147484016" r:id="rId32"/>
    <p:sldMasterId id="2147484030" r:id="rId33"/>
    <p:sldMasterId id="2147484044" r:id="rId34"/>
    <p:sldMasterId id="2147484058" r:id="rId35"/>
    <p:sldMasterId id="2147484072" r:id="rId36"/>
    <p:sldMasterId id="2147484086" r:id="rId37"/>
    <p:sldMasterId id="2147484100" r:id="rId38"/>
    <p:sldMasterId id="2147484114" r:id="rId39"/>
    <p:sldMasterId id="2147484128" r:id="rId40"/>
    <p:sldMasterId id="2147484142" r:id="rId41"/>
    <p:sldMasterId id="2147484156" r:id="rId42"/>
    <p:sldMasterId id="2147484170" r:id="rId43"/>
    <p:sldMasterId id="2147484184" r:id="rId44"/>
    <p:sldMasterId id="2147484198" r:id="rId45"/>
    <p:sldMasterId id="2147484212" r:id="rId46"/>
    <p:sldMasterId id="2147484226" r:id="rId47"/>
    <p:sldMasterId id="2147484240" r:id="rId48"/>
    <p:sldMasterId id="2147484254" r:id="rId49"/>
    <p:sldMasterId id="2147484268" r:id="rId50"/>
    <p:sldMasterId id="2147484282" r:id="rId51"/>
    <p:sldMasterId id="2147484296" r:id="rId52"/>
    <p:sldMasterId id="2147484310" r:id="rId53"/>
    <p:sldMasterId id="2147484324" r:id="rId54"/>
    <p:sldMasterId id="2147484338" r:id="rId55"/>
    <p:sldMasterId id="2147484352" r:id="rId56"/>
    <p:sldMasterId id="2147484366" r:id="rId57"/>
    <p:sldMasterId id="2147484380" r:id="rId58"/>
  </p:sldMasterIdLst>
  <p:notesMasterIdLst>
    <p:notesMasterId r:id="rId82"/>
  </p:notesMasterIdLst>
  <p:handoutMasterIdLst>
    <p:handoutMasterId r:id="rId83"/>
  </p:handoutMasterIdLst>
  <p:sldIdLst>
    <p:sldId id="289" r:id="rId59"/>
    <p:sldId id="1119" r:id="rId60"/>
    <p:sldId id="1118" r:id="rId61"/>
    <p:sldId id="1149" r:id="rId62"/>
    <p:sldId id="1122" r:id="rId63"/>
    <p:sldId id="1124" r:id="rId64"/>
    <p:sldId id="1125" r:id="rId65"/>
    <p:sldId id="1128" r:id="rId66"/>
    <p:sldId id="1150" r:id="rId67"/>
    <p:sldId id="1130" r:id="rId68"/>
    <p:sldId id="1139" r:id="rId69"/>
    <p:sldId id="1132" r:id="rId70"/>
    <p:sldId id="1133" r:id="rId71"/>
    <p:sldId id="1135" r:id="rId72"/>
    <p:sldId id="1136" r:id="rId73"/>
    <p:sldId id="1153" r:id="rId74"/>
    <p:sldId id="1154" r:id="rId75"/>
    <p:sldId id="1155" r:id="rId76"/>
    <p:sldId id="1156" r:id="rId77"/>
    <p:sldId id="1157" r:id="rId78"/>
    <p:sldId id="1158" r:id="rId79"/>
    <p:sldId id="1138" r:id="rId80"/>
    <p:sldId id="313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990B"/>
    <a:srgbClr val="C00178"/>
    <a:srgbClr val="60045B"/>
    <a:srgbClr val="F57A00"/>
    <a:srgbClr val="FFFFFF"/>
    <a:srgbClr val="663300"/>
    <a:srgbClr val="25681A"/>
    <a:srgbClr val="7F6E00"/>
    <a:srgbClr val="996633"/>
    <a:srgbClr val="31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5033" autoAdjust="0"/>
  </p:normalViewPr>
  <p:slideViewPr>
    <p:cSldViewPr snapToGrid="0" snapToObjects="1">
      <p:cViewPr varScale="1">
        <p:scale>
          <a:sx n="111" d="100"/>
          <a:sy n="111" d="100"/>
        </p:scale>
        <p:origin x="7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handoutMaster" Target="handoutMasters/handoutMaster1.xml"/><Relationship Id="rId82" Type="http://schemas.openxmlformats.org/officeDocument/2006/relationships/notesMaster" Target="notesMasters/notesMaster1.xml"/><Relationship Id="rId81" Type="http://schemas.openxmlformats.org/officeDocument/2006/relationships/slide" Target="slides/slide23.xml"/><Relationship Id="rId80" Type="http://schemas.openxmlformats.org/officeDocument/2006/relationships/slide" Target="slides/slide22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21.xml"/><Relationship Id="rId78" Type="http://schemas.openxmlformats.org/officeDocument/2006/relationships/slide" Target="slides/slide20.xml"/><Relationship Id="rId77" Type="http://schemas.openxmlformats.org/officeDocument/2006/relationships/slide" Target="slides/slide19.xml"/><Relationship Id="rId76" Type="http://schemas.openxmlformats.org/officeDocument/2006/relationships/slide" Target="slides/slide18.xml"/><Relationship Id="rId75" Type="http://schemas.openxmlformats.org/officeDocument/2006/relationships/slide" Target="slides/slide17.xml"/><Relationship Id="rId74" Type="http://schemas.openxmlformats.org/officeDocument/2006/relationships/slide" Target="slides/slide16.xml"/><Relationship Id="rId73" Type="http://schemas.openxmlformats.org/officeDocument/2006/relationships/slide" Target="slides/slide15.xml"/><Relationship Id="rId72" Type="http://schemas.openxmlformats.org/officeDocument/2006/relationships/slide" Target="slides/slide14.xml"/><Relationship Id="rId71" Type="http://schemas.openxmlformats.org/officeDocument/2006/relationships/slide" Target="slides/slide13.xml"/><Relationship Id="rId70" Type="http://schemas.openxmlformats.org/officeDocument/2006/relationships/slide" Target="slides/slide1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11.xml"/><Relationship Id="rId68" Type="http://schemas.openxmlformats.org/officeDocument/2006/relationships/slide" Target="slides/slide10.xml"/><Relationship Id="rId67" Type="http://schemas.openxmlformats.org/officeDocument/2006/relationships/slide" Target="slides/slide9.xml"/><Relationship Id="rId66" Type="http://schemas.openxmlformats.org/officeDocument/2006/relationships/slide" Target="slides/slide8.xml"/><Relationship Id="rId65" Type="http://schemas.openxmlformats.org/officeDocument/2006/relationships/slide" Target="slides/slide7.xml"/><Relationship Id="rId64" Type="http://schemas.openxmlformats.org/officeDocument/2006/relationships/slide" Target="slides/slide6.xml"/><Relationship Id="rId63" Type="http://schemas.openxmlformats.org/officeDocument/2006/relationships/slide" Target="slides/slide5.xml"/><Relationship Id="rId62" Type="http://schemas.openxmlformats.org/officeDocument/2006/relationships/slide" Target="slides/slide4.xml"/><Relationship Id="rId61" Type="http://schemas.openxmlformats.org/officeDocument/2006/relationships/slide" Target="slides/slide3.xml"/><Relationship Id="rId60" Type="http://schemas.openxmlformats.org/officeDocument/2006/relationships/slide" Target="slides/slide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1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2D275-AFE6-40D1-BE5D-44A2AC34C75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58276-78B6-4CE7-9C65-CE0E14BE2D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F0CE-8A05-4271-BE2F-5EC178CD5FA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298B7-C1E3-419C-B17C-BA8412A975E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1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3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2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3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3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3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3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3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4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4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3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5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5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4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6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6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4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7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8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8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8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4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9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4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0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0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0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4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1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1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4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2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2.xml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4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3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3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5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4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4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5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5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5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5.xml"/></Relationships>
</file>

<file path=ppt/slideLayouts/_rels/slideLayout5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6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7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7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7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7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7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8.xml"/></Relationships>
</file>

<file path=ppt/slideLayouts/_rels/slideLayout5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8.xml"/></Relationships>
</file>

<file path=ppt/slideLayouts/_rels/slideLayout5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8.xml"/></Relationships>
</file>

<file path=ppt/slideLayouts/_rels/slideLayout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5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8.xml"/></Relationships>
</file>

<file path=ppt/slideLayouts/_rels/slideLayout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8.xml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8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8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5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9.xml"/></Relationships>
</file>

<file path=ppt/slideLayouts/_rels/slideLayout5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9.xml"/></Relationships>
</file>

<file path=ppt/slideLayouts/_rels/slideLayout5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9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5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9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9.xml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9.xml"/></Relationships>
</file>

<file path=ppt/slideLayouts/_rels/slideLayout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9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9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9.xml"/></Relationships>
</file>

<file path=ppt/slideLayouts/_rels/slideLayout5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0.xml"/></Relationships>
</file>

<file path=ppt/slideLayouts/_rels/slideLayout5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0.xml"/></Relationships>
</file>

<file path=ppt/slideLayouts/_rels/slideLayout5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0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5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0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0.xml"/></Relationships>
</file>

<file path=ppt/slideLayouts/_rels/slideLayout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0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0.xml"/></Relationships>
</file>

<file path=ppt/slideLayouts/_rels/slideLayout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0.xml"/></Relationships>
</file>

<file path=ppt/slideLayouts/_rels/slideLayout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0.xml"/></Relationships>
</file>

<file path=ppt/slideLayouts/_rels/slideLayout5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1.xml"/></Relationships>
</file>

<file path=ppt/slideLayouts/_rels/slideLayout6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1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6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1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1.xml"/></Relationships>
</file>

<file path=ppt/slideLayouts/_rels/slideLayout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1.xml"/></Relationships>
</file>

<file path=ppt/slideLayouts/_rels/slideLayout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1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1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1.xml"/></Relationships>
</file>

<file path=ppt/slideLayouts/_rels/slideLayout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1.xml"/></Relationships>
</file>

<file path=ppt/slideLayouts/_rels/slideLayout6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2.xml"/></Relationships>
</file>

<file path=ppt/slideLayouts/_rels/slideLayout6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2.xml"/></Relationships>
</file>

<file path=ppt/slideLayouts/_rels/slideLayout6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2.xml"/></Relationships>
</file>

<file path=ppt/slideLayouts/_rels/slideLayout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6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2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2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2.xml"/></Relationships>
</file>

<file path=ppt/slideLayouts/_rels/slideLayout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2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2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2.xml"/></Relationships>
</file>

<file path=ppt/slideLayouts/_rels/slideLayout6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3.xml"/></Relationships>
</file>

<file path=ppt/slideLayouts/_rels/slideLayout6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3.xml"/></Relationships>
</file>

<file path=ppt/slideLayouts/_rels/slideLayout6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3.xml"/></Relationships>
</file>

<file path=ppt/slideLayouts/_rels/slideLayout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6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3.xml"/></Relationships>
</file>

<file path=ppt/slideLayouts/_rels/slideLayout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3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3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3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3.xml"/></Relationships>
</file>

<file path=ppt/slideLayouts/_rels/slideLayout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3.xml"/></Relationships>
</file>

<file path=ppt/slideLayouts/_rels/slideLayout6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4.xml"/></Relationships>
</file>

<file path=ppt/slideLayouts/_rels/slideLayout6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4.xml"/></Relationships>
</file>

<file path=ppt/slideLayouts/_rels/slideLayout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6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4.xml"/></Relationships>
</file>

<file path=ppt/slideLayouts/_rels/slideLayout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4.xml"/></Relationships>
</file>

<file path=ppt/slideLayouts/_rels/slideLayout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4.xml"/></Relationships>
</file>

<file path=ppt/slideLayouts/_rels/slideLayout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4.xml"/></Relationships>
</file>

<file path=ppt/slideLayouts/_rels/slideLayout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4.xml"/></Relationships>
</file>

<file path=ppt/slideLayouts/_rels/slideLayout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4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4.xml"/></Relationships>
</file>

<file path=ppt/slideLayouts/_rels/slideLayout6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5.xml"/></Relationships>
</file>

<file path=ppt/slideLayouts/_rels/slideLayout6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5.xml"/></Relationships>
</file>

<file path=ppt/slideLayouts/_rels/slideLayout6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5.xml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6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5.xml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5.xml"/></Relationships>
</file>

<file path=ppt/slideLayouts/_rels/slideLayout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5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5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5.xml"/></Relationships>
</file>

<file path=ppt/slideLayouts/_rels/slideLayout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5.xml"/></Relationships>
</file>

<file path=ppt/slideLayouts/_rels/slideLayout6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6.xml"/></Relationships>
</file>

<file path=ppt/slideLayouts/_rels/slideLayout6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6.xml"/></Relationships>
</file>

<file path=ppt/slideLayouts/_rels/slideLayout6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6.xml"/></Relationships>
</file>

<file path=ppt/slideLayouts/_rels/slideLayout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6.xml"/></Relationships>
</file>

<file path=ppt/slideLayouts/_rels/slideLayout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6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6.xml"/></Relationships>
</file>

<file path=ppt/slideLayouts/_rels/slideLayout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6.xml"/></Relationships>
</file>

<file path=ppt/slideLayouts/_rels/slideLayout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6.xml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6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7.xml"/></Relationships>
</file>

<file path=ppt/slideLayouts/_rels/slideLayout6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7.xml"/></Relationships>
</file>

<file path=ppt/slideLayouts/_rels/slideLayout6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7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6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7.xml"/></Relationships>
</file>

<file path=ppt/slideLayouts/_rels/slideLayout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7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7.xml"/></Relationships>
</file>

<file path=ppt/slideLayouts/_rels/slideLayout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7.xml"/></Relationships>
</file>

<file path=ppt/slideLayouts/_rels/slideLayout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7.xml"/></Relationships>
</file>

<file path=ppt/slideLayouts/_rels/slideLayout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7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7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72015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5">
                <a:solidFill>
                  <a:schemeClr val="bg1"/>
                </a:solidFill>
                <a:latin typeface="+mj-lt"/>
              </a:defRPr>
            </a:lvl1pPr>
            <a:lvl2pPr marL="617220" indent="0">
              <a:buNone/>
              <a:defRPr sz="4850">
                <a:solidFill>
                  <a:schemeClr val="bg1"/>
                </a:solidFill>
                <a:latin typeface="+mj-lt"/>
              </a:defRPr>
            </a:lvl2pPr>
            <a:lvl3pPr marL="1235075" indent="0">
              <a:buNone/>
              <a:defRPr sz="4850">
                <a:solidFill>
                  <a:schemeClr val="bg1"/>
                </a:solidFill>
                <a:latin typeface="+mj-lt"/>
              </a:defRPr>
            </a:lvl3pPr>
            <a:lvl4pPr marL="1851660" indent="0">
              <a:buNone/>
              <a:defRPr sz="4850">
                <a:solidFill>
                  <a:schemeClr val="bg1"/>
                </a:solidFill>
                <a:latin typeface="+mj-lt"/>
              </a:defRPr>
            </a:lvl4pPr>
            <a:lvl5pPr marL="2469515" indent="0">
              <a:buNone/>
              <a:defRPr sz="485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7"/>
            <a:ext cx="11083634" cy="416634"/>
          </a:xfrm>
        </p:spPr>
        <p:txBody>
          <a:bodyPr>
            <a:spAutoFit/>
          </a:bodyPr>
          <a:lstStyle>
            <a:lvl1pPr marL="0" indent="0">
              <a:buNone/>
              <a:defRPr sz="1410">
                <a:solidFill>
                  <a:schemeClr val="bg1"/>
                </a:solidFill>
              </a:defRPr>
            </a:lvl1pPr>
            <a:lvl2pPr marL="617220" indent="0">
              <a:buNone/>
              <a:defRPr/>
            </a:lvl2pPr>
            <a:lvl3pPr marL="1235075" indent="0">
              <a:buNone/>
              <a:defRPr/>
            </a:lvl3pPr>
            <a:lvl4pPr marL="1851660" indent="0">
              <a:buNone/>
              <a:defRPr/>
            </a:lvl4pPr>
            <a:lvl5pPr marL="246951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3538" y="4519612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1" y="5941737"/>
            <a:ext cx="3106271" cy="6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798758"/>
            <a:ext cx="11083635" cy="89617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39995" y="2470035"/>
            <a:ext cx="8597823" cy="89617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039995" y="3866468"/>
            <a:ext cx="8597823" cy="45623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>
            <a:fillRect/>
          </a:stretch>
        </p:blipFill>
        <p:spPr>
          <a:xfrm>
            <a:off x="0" y="0"/>
            <a:ext cx="2270234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 userDrawn="1"/>
        </p:nvSpPr>
        <p:spPr>
          <a:xfrm>
            <a:off x="643538" y="3706216"/>
            <a:ext cx="11083635" cy="976630"/>
          </a:xfrm>
          <a:prstGeom prst="rect">
            <a:avLst/>
          </a:prstGeom>
        </p:spPr>
        <p:txBody>
          <a:bodyPr vert="horz" lIns="80682" tIns="80682" rIns="80682" bIns="80682" rtlCol="0" anchor="b" anchorCtr="0">
            <a:spAutoFit/>
          </a:bodyPr>
          <a:lstStyle>
            <a:lvl1pPr algn="l" defTabSz="50927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5295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5295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78009" y="5238334"/>
            <a:ext cx="8039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" y="5577300"/>
            <a:ext cx="3106271" cy="69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</a:blip>
          <a:srcRect t="14710" r="30639" b="6933"/>
          <a:stretch>
            <a:fillRect/>
          </a:stretch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, 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7683" y="287504"/>
            <a:ext cx="4980335" cy="584089"/>
          </a:xfr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7683" y="909940"/>
            <a:ext cx="4980335" cy="37365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7678" y="1321941"/>
            <a:ext cx="4979831" cy="503224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689" y="287338"/>
            <a:ext cx="2501480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90963" y="287338"/>
            <a:ext cx="3683354" cy="252888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5627689" y="2876550"/>
            <a:ext cx="6246634" cy="3478213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7678" y="871593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4" name="Graphic 3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60591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15065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79279" y="1395527"/>
            <a:ext cx="3528182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7575" y="6598276"/>
            <a:ext cx="92551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9145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9703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323619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64177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986647" y="241671"/>
            <a:ext cx="3519628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127205" y="1390126"/>
            <a:ext cx="3184736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451165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72439" y="1395527"/>
            <a:ext cx="4600335" cy="4867275"/>
          </a:xfrm>
          <a:solidFill>
            <a:schemeClr val="bg1"/>
          </a:solidFill>
        </p:spPr>
        <p:txBody>
          <a:bodyPr lIns="365760" tIns="182880" rIns="365760" bIns="18288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96625" y="6598276"/>
            <a:ext cx="906461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459720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180994" y="241671"/>
            <a:ext cx="4589182" cy="1153856"/>
          </a:xfrm>
          <a:noFill/>
          <a:ln>
            <a:noFill/>
          </a:ln>
        </p:spPr>
        <p:txBody>
          <a:bodyPr lIns="274320" tIns="182880" rIns="274320" bIns="182880" anchor="ctr">
            <a:normAutofit/>
          </a:bodyPr>
          <a:lstStyle>
            <a:lvl1pPr marL="0" indent="0" algn="ctr">
              <a:buNone/>
              <a:defRPr sz="28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sz="2800" b="1" dirty="0">
                <a:latin typeface="+mj-lt"/>
              </a:rPr>
              <a:t>[TITLE]</a:t>
            </a:r>
            <a:endParaRPr lang="en-US" dirty="0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600278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21552" y="1390126"/>
            <a:ext cx="4152522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011106"/>
            <a:ext cx="12192000" cy="535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723" y="322490"/>
            <a:ext cx="5439152" cy="688712"/>
          </a:xfrm>
          <a:noFill/>
          <a:ln>
            <a:noFill/>
          </a:ln>
        </p:spPr>
        <p:txBody>
          <a:bodyPr lIns="548640"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56856" y="322263"/>
            <a:ext cx="6143044" cy="68884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249238" y="1160463"/>
            <a:ext cx="11650662" cy="51040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9887" y="6598276"/>
            <a:ext cx="2743200" cy="259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</a:t>
            </a:r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5403669" y="686590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+ Picture +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16" y="6471118"/>
            <a:ext cx="2330006" cy="28289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" y="423949"/>
            <a:ext cx="5574885" cy="5818101"/>
          </a:xfrm>
          <a:solidFill>
            <a:schemeClr val="tx1"/>
          </a:solidFill>
          <a:ln>
            <a:solidFill>
              <a:srgbClr val="FFBF0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999" y="423949"/>
            <a:ext cx="5574885" cy="58181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urpose-Char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799" y="6598276"/>
            <a:ext cx="649287" cy="259724"/>
          </a:xfrm>
          <a:prstGeom prst="rect">
            <a:avLst/>
          </a:prstGeom>
        </p:spPr>
        <p:txBody>
          <a:bodyPr/>
          <a:lstStyle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287504"/>
            <a:ext cx="6002270" cy="584089"/>
          </a:xfr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1">
                <a:solidFill>
                  <a:srgbClr val="002855"/>
                </a:solidFill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[TITLE]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57950" y="287338"/>
            <a:ext cx="5381624" cy="584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[subtitle or header]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5"/>
          </p:nvPr>
        </p:nvSpPr>
        <p:spPr>
          <a:xfrm>
            <a:off x="352425" y="2745123"/>
            <a:ext cx="3262313" cy="32607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722688" y="2745123"/>
            <a:ext cx="2547424" cy="15827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722688" y="4423110"/>
            <a:ext cx="2547424" cy="158273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hart Placeholder 8"/>
          <p:cNvSpPr>
            <a:spLocks noGrp="1"/>
          </p:cNvSpPr>
          <p:nvPr>
            <p:ph type="chart" sz="quarter" idx="18"/>
          </p:nvPr>
        </p:nvSpPr>
        <p:spPr>
          <a:xfrm>
            <a:off x="6534150" y="1223494"/>
            <a:ext cx="5305425" cy="3696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34149" y="5002949"/>
            <a:ext cx="530542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53097" y="1651246"/>
            <a:ext cx="5917015" cy="10029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53097" y="1223494"/>
            <a:ext cx="5917015" cy="3325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 b="1">
                <a:solidFill>
                  <a:srgbClr val="0028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[HEADING]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2425" y="1555997"/>
            <a:ext cx="3291840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20" name="Graphic 19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23" y="6471559"/>
            <a:ext cx="2317122" cy="28132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0" Type="http://schemas.openxmlformats.org/officeDocument/2006/relationships/theme" Target="../theme/theme10.xml"/><Relationship Id="rId1" Type="http://schemas.openxmlformats.org/officeDocument/2006/relationships/slideLayout" Target="../slideLayouts/slideLayout8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0" Type="http://schemas.openxmlformats.org/officeDocument/2006/relationships/theme" Target="../theme/theme11.xml"/><Relationship Id="rId1" Type="http://schemas.openxmlformats.org/officeDocument/2006/relationships/slideLayout" Target="../slideLayouts/slideLayout95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0" Type="http://schemas.openxmlformats.org/officeDocument/2006/relationships/theme" Target="../theme/theme12.xml"/><Relationship Id="rId1" Type="http://schemas.openxmlformats.org/officeDocument/2006/relationships/slideLayout" Target="../slideLayouts/slideLayout10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0" Type="http://schemas.openxmlformats.org/officeDocument/2006/relationships/theme" Target="../theme/theme13.xml"/><Relationship Id="rId1" Type="http://schemas.openxmlformats.org/officeDocument/2006/relationships/slideLayout" Target="../slideLayouts/slideLayout11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0" Type="http://schemas.openxmlformats.org/officeDocument/2006/relationships/theme" Target="../theme/theme14.xml"/><Relationship Id="rId1" Type="http://schemas.openxmlformats.org/officeDocument/2006/relationships/slideLayout" Target="../slideLayouts/slideLayout122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4" Type="http://schemas.openxmlformats.org/officeDocument/2006/relationships/theme" Target="../theme/theme15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4" Type="http://schemas.openxmlformats.org/officeDocument/2006/relationships/theme" Target="../theme/theme16.xml"/><Relationship Id="rId13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4" Type="http://schemas.openxmlformats.org/officeDocument/2006/relationships/theme" Target="../theme/theme17.xml"/><Relationship Id="rId13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71.xml"/><Relationship Id="rId14" Type="http://schemas.openxmlformats.org/officeDocument/2006/relationships/theme" Target="../theme/theme18.xml"/><Relationship Id="rId13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0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4" Type="http://schemas.openxmlformats.org/officeDocument/2006/relationships/theme" Target="../theme/theme19.xml"/><Relationship Id="rId13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4" Type="http://schemas.openxmlformats.org/officeDocument/2006/relationships/theme" Target="../theme/theme20.xml"/><Relationship Id="rId13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6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0.xml"/><Relationship Id="rId14" Type="http://schemas.openxmlformats.org/officeDocument/2006/relationships/theme" Target="../theme/theme21.xml"/><Relationship Id="rId13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09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3.xml"/><Relationship Id="rId14" Type="http://schemas.openxmlformats.org/officeDocument/2006/relationships/theme" Target="../theme/theme22.xml"/><Relationship Id="rId13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2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3.xml"/><Relationship Id="rId8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36.xml"/><Relationship Id="rId14" Type="http://schemas.openxmlformats.org/officeDocument/2006/relationships/theme" Target="../theme/theme23.xml"/><Relationship Id="rId1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35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9.xml"/><Relationship Id="rId14" Type="http://schemas.openxmlformats.org/officeDocument/2006/relationships/theme" Target="../theme/theme24.xml"/><Relationship Id="rId13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48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62.xml"/><Relationship Id="rId14" Type="http://schemas.openxmlformats.org/officeDocument/2006/relationships/theme" Target="../theme/theme25.xml"/><Relationship Id="rId13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1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5.xml"/><Relationship Id="rId14" Type="http://schemas.openxmlformats.org/officeDocument/2006/relationships/theme" Target="../theme/theme26.xml"/><Relationship Id="rId13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74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5.xml"/><Relationship Id="rId8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88.xml"/><Relationship Id="rId14" Type="http://schemas.openxmlformats.org/officeDocument/2006/relationships/theme" Target="../theme/theme27.xml"/><Relationship Id="rId13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87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8.xml"/><Relationship Id="rId8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06.xml"/><Relationship Id="rId6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304.xml"/><Relationship Id="rId4" Type="http://schemas.openxmlformats.org/officeDocument/2006/relationships/slideLayout" Target="../slideLayouts/slideLayout303.xml"/><Relationship Id="rId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301.xml"/><Relationship Id="rId14" Type="http://schemas.openxmlformats.org/officeDocument/2006/relationships/theme" Target="../theme/theme28.xml"/><Relationship Id="rId13" Type="http://schemas.openxmlformats.org/officeDocument/2006/relationships/slideLayout" Target="../slideLayouts/slideLayout312.xml"/><Relationship Id="rId12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300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319.xml"/><Relationship Id="rId6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314.xml"/><Relationship Id="rId14" Type="http://schemas.openxmlformats.org/officeDocument/2006/relationships/theme" Target="../theme/theme29.xml"/><Relationship Id="rId13" Type="http://schemas.openxmlformats.org/officeDocument/2006/relationships/slideLayout" Target="../slideLayouts/slideLayout325.xml"/><Relationship Id="rId12" Type="http://schemas.openxmlformats.org/officeDocument/2006/relationships/slideLayout" Target="../slideLayouts/slideLayout324.xml"/><Relationship Id="rId11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4" Type="http://schemas.openxmlformats.org/officeDocument/2006/relationships/theme" Target="../theme/theme30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7.xml"/><Relationship Id="rId8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45.xml"/><Relationship Id="rId6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43.xml"/><Relationship Id="rId4" Type="http://schemas.openxmlformats.org/officeDocument/2006/relationships/slideLayout" Target="../slideLayouts/slideLayout342.xml"/><Relationship Id="rId3" Type="http://schemas.openxmlformats.org/officeDocument/2006/relationships/slideLayout" Target="../slideLayouts/slideLayout341.xml"/><Relationship Id="rId2" Type="http://schemas.openxmlformats.org/officeDocument/2006/relationships/slideLayout" Target="../slideLayouts/slideLayout340.xml"/><Relationship Id="rId14" Type="http://schemas.openxmlformats.org/officeDocument/2006/relationships/theme" Target="../theme/theme31.xml"/><Relationship Id="rId13" Type="http://schemas.openxmlformats.org/officeDocument/2006/relationships/slideLayout" Target="../slideLayouts/slideLayout351.xml"/><Relationship Id="rId12" Type="http://schemas.openxmlformats.org/officeDocument/2006/relationships/slideLayout" Target="../slideLayouts/slideLayout350.xml"/><Relationship Id="rId11" Type="http://schemas.openxmlformats.org/officeDocument/2006/relationships/slideLayout" Target="../slideLayouts/slideLayout349.xml"/><Relationship Id="rId10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4" Type="http://schemas.openxmlformats.org/officeDocument/2006/relationships/theme" Target="../theme/theme32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3.xml"/><Relationship Id="rId8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69.xml"/><Relationship Id="rId4" Type="http://schemas.openxmlformats.org/officeDocument/2006/relationships/slideLayout" Target="../slideLayouts/slideLayout368.xml"/><Relationship Id="rId3" Type="http://schemas.openxmlformats.org/officeDocument/2006/relationships/slideLayout" Target="../slideLayouts/slideLayout367.xml"/><Relationship Id="rId2" Type="http://schemas.openxmlformats.org/officeDocument/2006/relationships/slideLayout" Target="../slideLayouts/slideLayout366.xml"/><Relationship Id="rId14" Type="http://schemas.openxmlformats.org/officeDocument/2006/relationships/theme" Target="../theme/theme33.xml"/><Relationship Id="rId13" Type="http://schemas.openxmlformats.org/officeDocument/2006/relationships/slideLayout" Target="../slideLayouts/slideLayout377.xml"/><Relationship Id="rId12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75.xml"/><Relationship Id="rId10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65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6.xml"/><Relationship Id="rId8" Type="http://schemas.openxmlformats.org/officeDocument/2006/relationships/slideLayout" Target="../slideLayouts/slideLayout385.xml"/><Relationship Id="rId7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81.xml"/><Relationship Id="rId3" Type="http://schemas.openxmlformats.org/officeDocument/2006/relationships/slideLayout" Target="../slideLayouts/slideLayout380.xml"/><Relationship Id="rId2" Type="http://schemas.openxmlformats.org/officeDocument/2006/relationships/slideLayout" Target="../slideLayouts/slideLayout379.xml"/><Relationship Id="rId14" Type="http://schemas.openxmlformats.org/officeDocument/2006/relationships/theme" Target="../theme/theme34.xml"/><Relationship Id="rId13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78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9.xml"/><Relationship Id="rId8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93.xml"/><Relationship Id="rId2" Type="http://schemas.openxmlformats.org/officeDocument/2006/relationships/slideLayout" Target="../slideLayouts/slideLayout392.xml"/><Relationship Id="rId14" Type="http://schemas.openxmlformats.org/officeDocument/2006/relationships/theme" Target="../theme/theme35.xml"/><Relationship Id="rId1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91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2.xml"/><Relationship Id="rId8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09.xml"/><Relationship Id="rId5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406.xml"/><Relationship Id="rId2" Type="http://schemas.openxmlformats.org/officeDocument/2006/relationships/slideLayout" Target="../slideLayouts/slideLayout405.xml"/><Relationship Id="rId14" Type="http://schemas.openxmlformats.org/officeDocument/2006/relationships/theme" Target="../theme/theme36.xml"/><Relationship Id="rId13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3.xml"/><Relationship Id="rId1" Type="http://schemas.openxmlformats.org/officeDocument/2006/relationships/slideLayout" Target="../slideLayouts/slideLayout404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5.xml"/><Relationship Id="rId8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9.xml"/><Relationship Id="rId2" Type="http://schemas.openxmlformats.org/officeDocument/2006/relationships/slideLayout" Target="../slideLayouts/slideLayout418.xml"/><Relationship Id="rId14" Type="http://schemas.openxmlformats.org/officeDocument/2006/relationships/theme" Target="../theme/theme37.xml"/><Relationship Id="rId13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27.xml"/><Relationship Id="rId10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17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31.xml"/><Relationship Id="rId14" Type="http://schemas.openxmlformats.org/officeDocument/2006/relationships/theme" Target="../theme/theme38.xml"/><Relationship Id="rId13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30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1.xml"/><Relationship Id="rId8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48.xml"/><Relationship Id="rId5" Type="http://schemas.openxmlformats.org/officeDocument/2006/relationships/slideLayout" Target="../slideLayouts/slideLayout447.xml"/><Relationship Id="rId4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45.xml"/><Relationship Id="rId2" Type="http://schemas.openxmlformats.org/officeDocument/2006/relationships/slideLayout" Target="../slideLayouts/slideLayout444.xml"/><Relationship Id="rId14" Type="http://schemas.openxmlformats.org/officeDocument/2006/relationships/theme" Target="../theme/theme39.xml"/><Relationship Id="rId13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3.xml"/><Relationship Id="rId10" Type="http://schemas.openxmlformats.org/officeDocument/2006/relationships/slideLayout" Target="../slideLayouts/slideLayout452.xml"/><Relationship Id="rId1" Type="http://schemas.openxmlformats.org/officeDocument/2006/relationships/slideLayout" Target="../slideLayouts/slideLayout44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32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4.xml"/><Relationship Id="rId8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2.xml"/><Relationship Id="rId6" Type="http://schemas.openxmlformats.org/officeDocument/2006/relationships/slideLayout" Target="../slideLayouts/slideLayout461.xml"/><Relationship Id="rId5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58.xml"/><Relationship Id="rId2" Type="http://schemas.openxmlformats.org/officeDocument/2006/relationships/slideLayout" Target="../slideLayouts/slideLayout457.xml"/><Relationship Id="rId14" Type="http://schemas.openxmlformats.org/officeDocument/2006/relationships/theme" Target="../theme/theme40.xml"/><Relationship Id="rId13" Type="http://schemas.openxmlformats.org/officeDocument/2006/relationships/slideLayout" Target="../slideLayouts/slideLayout468.xml"/><Relationship Id="rId12" Type="http://schemas.openxmlformats.org/officeDocument/2006/relationships/slideLayout" Target="../slideLayouts/slideLayout467.xml"/><Relationship Id="rId11" Type="http://schemas.openxmlformats.org/officeDocument/2006/relationships/slideLayout" Target="../slideLayouts/slideLayout466.xml"/><Relationship Id="rId10" Type="http://schemas.openxmlformats.org/officeDocument/2006/relationships/slideLayout" Target="../slideLayouts/slideLayout465.xml"/><Relationship Id="rId1" Type="http://schemas.openxmlformats.org/officeDocument/2006/relationships/slideLayout" Target="../slideLayouts/slideLayout456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7.xml"/><Relationship Id="rId8" Type="http://schemas.openxmlformats.org/officeDocument/2006/relationships/slideLayout" Target="../slideLayouts/slideLayout476.xml"/><Relationship Id="rId7" Type="http://schemas.openxmlformats.org/officeDocument/2006/relationships/slideLayout" Target="../slideLayouts/slideLayout475.xml"/><Relationship Id="rId6" Type="http://schemas.openxmlformats.org/officeDocument/2006/relationships/slideLayout" Target="../slideLayouts/slideLayout474.xml"/><Relationship Id="rId5" Type="http://schemas.openxmlformats.org/officeDocument/2006/relationships/slideLayout" Target="../slideLayouts/slideLayout473.xml"/><Relationship Id="rId4" Type="http://schemas.openxmlformats.org/officeDocument/2006/relationships/slideLayout" Target="../slideLayouts/slideLayout472.xml"/><Relationship Id="rId3" Type="http://schemas.openxmlformats.org/officeDocument/2006/relationships/slideLayout" Target="../slideLayouts/slideLayout471.xml"/><Relationship Id="rId2" Type="http://schemas.openxmlformats.org/officeDocument/2006/relationships/slideLayout" Target="../slideLayouts/slideLayout470.xml"/><Relationship Id="rId14" Type="http://schemas.openxmlformats.org/officeDocument/2006/relationships/theme" Target="../theme/theme41.xml"/><Relationship Id="rId13" Type="http://schemas.openxmlformats.org/officeDocument/2006/relationships/slideLayout" Target="../slideLayouts/slideLayout481.xml"/><Relationship Id="rId12" Type="http://schemas.openxmlformats.org/officeDocument/2006/relationships/slideLayout" Target="../slideLayouts/slideLayout480.xml"/><Relationship Id="rId11" Type="http://schemas.openxmlformats.org/officeDocument/2006/relationships/slideLayout" Target="../slideLayouts/slideLayout479.xml"/><Relationship Id="rId10" Type="http://schemas.openxmlformats.org/officeDocument/2006/relationships/slideLayout" Target="../slideLayouts/slideLayout478.xml"/><Relationship Id="rId1" Type="http://schemas.openxmlformats.org/officeDocument/2006/relationships/slideLayout" Target="../slideLayouts/slideLayout469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88.xml"/><Relationship Id="rId6" Type="http://schemas.openxmlformats.org/officeDocument/2006/relationships/slideLayout" Target="../slideLayouts/slideLayout487.xml"/><Relationship Id="rId5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85.xml"/><Relationship Id="rId3" Type="http://schemas.openxmlformats.org/officeDocument/2006/relationships/slideLayout" Target="../slideLayouts/slideLayout484.xml"/><Relationship Id="rId2" Type="http://schemas.openxmlformats.org/officeDocument/2006/relationships/slideLayout" Target="../slideLayouts/slideLayout483.xml"/><Relationship Id="rId14" Type="http://schemas.openxmlformats.org/officeDocument/2006/relationships/theme" Target="../theme/theme42.xml"/><Relationship Id="rId13" Type="http://schemas.openxmlformats.org/officeDocument/2006/relationships/slideLayout" Target="../slideLayouts/slideLayout494.xml"/><Relationship Id="rId12" Type="http://schemas.openxmlformats.org/officeDocument/2006/relationships/slideLayout" Target="../slideLayouts/slideLayout493.xml"/><Relationship Id="rId11" Type="http://schemas.openxmlformats.org/officeDocument/2006/relationships/slideLayout" Target="../slideLayouts/slideLayout492.xml"/><Relationship Id="rId10" Type="http://schemas.openxmlformats.org/officeDocument/2006/relationships/slideLayout" Target="../slideLayouts/slideLayout491.xml"/><Relationship Id="rId1" Type="http://schemas.openxmlformats.org/officeDocument/2006/relationships/slideLayout" Target="../slideLayouts/slideLayout482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3.xml"/><Relationship Id="rId8" Type="http://schemas.openxmlformats.org/officeDocument/2006/relationships/slideLayout" Target="../slideLayouts/slideLayout502.xml"/><Relationship Id="rId7" Type="http://schemas.openxmlformats.org/officeDocument/2006/relationships/slideLayout" Target="../slideLayouts/slideLayout501.xml"/><Relationship Id="rId6" Type="http://schemas.openxmlformats.org/officeDocument/2006/relationships/slideLayout" Target="../slideLayouts/slideLayout500.xml"/><Relationship Id="rId5" Type="http://schemas.openxmlformats.org/officeDocument/2006/relationships/slideLayout" Target="../slideLayouts/slideLayout499.xml"/><Relationship Id="rId4" Type="http://schemas.openxmlformats.org/officeDocument/2006/relationships/slideLayout" Target="../slideLayouts/slideLayout498.xml"/><Relationship Id="rId3" Type="http://schemas.openxmlformats.org/officeDocument/2006/relationships/slideLayout" Target="../slideLayouts/slideLayout497.xml"/><Relationship Id="rId2" Type="http://schemas.openxmlformats.org/officeDocument/2006/relationships/slideLayout" Target="../slideLayouts/slideLayout496.xml"/><Relationship Id="rId14" Type="http://schemas.openxmlformats.org/officeDocument/2006/relationships/theme" Target="../theme/theme43.xml"/><Relationship Id="rId13" Type="http://schemas.openxmlformats.org/officeDocument/2006/relationships/slideLayout" Target="../slideLayouts/slideLayout507.xml"/><Relationship Id="rId12" Type="http://schemas.openxmlformats.org/officeDocument/2006/relationships/slideLayout" Target="../slideLayouts/slideLayout506.xml"/><Relationship Id="rId11" Type="http://schemas.openxmlformats.org/officeDocument/2006/relationships/slideLayout" Target="../slideLayouts/slideLayout505.xml"/><Relationship Id="rId10" Type="http://schemas.openxmlformats.org/officeDocument/2006/relationships/slideLayout" Target="../slideLayouts/slideLayout504.xml"/><Relationship Id="rId1" Type="http://schemas.openxmlformats.org/officeDocument/2006/relationships/slideLayout" Target="../slideLayouts/slideLayout495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6.xml"/><Relationship Id="rId8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11.xml"/><Relationship Id="rId3" Type="http://schemas.openxmlformats.org/officeDocument/2006/relationships/slideLayout" Target="../slideLayouts/slideLayout510.xml"/><Relationship Id="rId2" Type="http://schemas.openxmlformats.org/officeDocument/2006/relationships/slideLayout" Target="../slideLayouts/slideLayout509.xml"/><Relationship Id="rId14" Type="http://schemas.openxmlformats.org/officeDocument/2006/relationships/theme" Target="../theme/theme44.xml"/><Relationship Id="rId13" Type="http://schemas.openxmlformats.org/officeDocument/2006/relationships/slideLayout" Target="../slideLayouts/slideLayout520.xml"/><Relationship Id="rId12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508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9.xml"/><Relationship Id="rId8" Type="http://schemas.openxmlformats.org/officeDocument/2006/relationships/slideLayout" Target="../slideLayouts/slideLayout528.xml"/><Relationship Id="rId7" Type="http://schemas.openxmlformats.org/officeDocument/2006/relationships/slideLayout" Target="../slideLayouts/slideLayout527.xml"/><Relationship Id="rId6" Type="http://schemas.openxmlformats.org/officeDocument/2006/relationships/slideLayout" Target="../slideLayouts/slideLayout526.xml"/><Relationship Id="rId5" Type="http://schemas.openxmlformats.org/officeDocument/2006/relationships/slideLayout" Target="../slideLayouts/slideLayout525.xml"/><Relationship Id="rId4" Type="http://schemas.openxmlformats.org/officeDocument/2006/relationships/slideLayout" Target="../slideLayouts/slideLayout524.xml"/><Relationship Id="rId3" Type="http://schemas.openxmlformats.org/officeDocument/2006/relationships/slideLayout" Target="../slideLayouts/slideLayout523.xml"/><Relationship Id="rId2" Type="http://schemas.openxmlformats.org/officeDocument/2006/relationships/slideLayout" Target="../slideLayouts/slideLayout522.xml"/><Relationship Id="rId14" Type="http://schemas.openxmlformats.org/officeDocument/2006/relationships/theme" Target="../theme/theme45.xml"/><Relationship Id="rId13" Type="http://schemas.openxmlformats.org/officeDocument/2006/relationships/slideLayout" Target="../slideLayouts/slideLayout533.xml"/><Relationship Id="rId12" Type="http://schemas.openxmlformats.org/officeDocument/2006/relationships/slideLayout" Target="../slideLayouts/slideLayout532.xml"/><Relationship Id="rId11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1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2.xml"/><Relationship Id="rId8" Type="http://schemas.openxmlformats.org/officeDocument/2006/relationships/slideLayout" Target="../slideLayouts/slideLayout541.xml"/><Relationship Id="rId7" Type="http://schemas.openxmlformats.org/officeDocument/2006/relationships/slideLayout" Target="../slideLayouts/slideLayout540.xml"/><Relationship Id="rId6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7.xml"/><Relationship Id="rId3" Type="http://schemas.openxmlformats.org/officeDocument/2006/relationships/slideLayout" Target="../slideLayouts/slideLayout536.xml"/><Relationship Id="rId2" Type="http://schemas.openxmlformats.org/officeDocument/2006/relationships/slideLayout" Target="../slideLayouts/slideLayout535.xml"/><Relationship Id="rId14" Type="http://schemas.openxmlformats.org/officeDocument/2006/relationships/theme" Target="../theme/theme46.xml"/><Relationship Id="rId13" Type="http://schemas.openxmlformats.org/officeDocument/2006/relationships/slideLayout" Target="../slideLayouts/slideLayout546.xml"/><Relationship Id="rId12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34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5.xml"/><Relationship Id="rId8" Type="http://schemas.openxmlformats.org/officeDocument/2006/relationships/slideLayout" Target="../slideLayouts/slideLayout554.xml"/><Relationship Id="rId7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551.xml"/><Relationship Id="rId4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548.xml"/><Relationship Id="rId14" Type="http://schemas.openxmlformats.org/officeDocument/2006/relationships/theme" Target="../theme/theme47.xml"/><Relationship Id="rId13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47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8.xml"/><Relationship Id="rId8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66.xml"/><Relationship Id="rId6" Type="http://schemas.openxmlformats.org/officeDocument/2006/relationships/slideLayout" Target="../slideLayouts/slideLayout565.xml"/><Relationship Id="rId5" Type="http://schemas.openxmlformats.org/officeDocument/2006/relationships/slideLayout" Target="../slideLayouts/slideLayout564.xml"/><Relationship Id="rId4" Type="http://schemas.openxmlformats.org/officeDocument/2006/relationships/slideLayout" Target="../slideLayouts/slideLayout563.xml"/><Relationship Id="rId3" Type="http://schemas.openxmlformats.org/officeDocument/2006/relationships/slideLayout" Target="../slideLayouts/slideLayout562.xml"/><Relationship Id="rId2" Type="http://schemas.openxmlformats.org/officeDocument/2006/relationships/slideLayout" Target="../slideLayouts/slideLayout561.xml"/><Relationship Id="rId14" Type="http://schemas.openxmlformats.org/officeDocument/2006/relationships/theme" Target="../theme/theme48.xml"/><Relationship Id="rId13" Type="http://schemas.openxmlformats.org/officeDocument/2006/relationships/slideLayout" Target="../slideLayouts/slideLayout572.xml"/><Relationship Id="rId12" Type="http://schemas.openxmlformats.org/officeDocument/2006/relationships/slideLayout" Target="../slideLayouts/slideLayout571.xml"/><Relationship Id="rId11" Type="http://schemas.openxmlformats.org/officeDocument/2006/relationships/slideLayout" Target="../slideLayouts/slideLayout570.xml"/><Relationship Id="rId10" Type="http://schemas.openxmlformats.org/officeDocument/2006/relationships/slideLayout" Target="../slideLayouts/slideLayout569.xml"/><Relationship Id="rId1" Type="http://schemas.openxmlformats.org/officeDocument/2006/relationships/slideLayout" Target="../slideLayouts/slideLayout560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1.xml"/><Relationship Id="rId8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79.xml"/><Relationship Id="rId6" Type="http://schemas.openxmlformats.org/officeDocument/2006/relationships/slideLayout" Target="../slideLayouts/slideLayout578.xml"/><Relationship Id="rId5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76.xml"/><Relationship Id="rId3" Type="http://schemas.openxmlformats.org/officeDocument/2006/relationships/slideLayout" Target="../slideLayouts/slideLayout575.xml"/><Relationship Id="rId2" Type="http://schemas.openxmlformats.org/officeDocument/2006/relationships/slideLayout" Target="../slideLayouts/slideLayout574.xml"/><Relationship Id="rId14" Type="http://schemas.openxmlformats.org/officeDocument/2006/relationships/theme" Target="../theme/theme49.xml"/><Relationship Id="rId13" Type="http://schemas.openxmlformats.org/officeDocument/2006/relationships/slideLayout" Target="../slideLayouts/slideLayout585.xml"/><Relationship Id="rId12" Type="http://schemas.openxmlformats.org/officeDocument/2006/relationships/slideLayout" Target="../slideLayouts/slideLayout584.xml"/><Relationship Id="rId11" Type="http://schemas.openxmlformats.org/officeDocument/2006/relationships/slideLayout" Target="../slideLayouts/slideLayout583.xml"/><Relationship Id="rId10" Type="http://schemas.openxmlformats.org/officeDocument/2006/relationships/slideLayout" Target="../slideLayouts/slideLayout582.xml"/><Relationship Id="rId1" Type="http://schemas.openxmlformats.org/officeDocument/2006/relationships/slideLayout" Target="../slideLayouts/slideLayout57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1" Type="http://schemas.openxmlformats.org/officeDocument/2006/relationships/slideLayout" Target="../slideLayouts/slideLayout41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1.xml"/><Relationship Id="rId5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87.xml"/><Relationship Id="rId14" Type="http://schemas.openxmlformats.org/officeDocument/2006/relationships/theme" Target="../theme/theme50.xml"/><Relationship Id="rId1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595.xml"/><Relationship Id="rId1" Type="http://schemas.openxmlformats.org/officeDocument/2006/relationships/slideLayout" Target="../slideLayouts/slideLayout586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7.xml"/><Relationship Id="rId8" Type="http://schemas.openxmlformats.org/officeDocument/2006/relationships/slideLayout" Target="../slideLayouts/slideLayout606.xml"/><Relationship Id="rId7" Type="http://schemas.openxmlformats.org/officeDocument/2006/relationships/slideLayout" Target="../slideLayouts/slideLayout605.xml"/><Relationship Id="rId6" Type="http://schemas.openxmlformats.org/officeDocument/2006/relationships/slideLayout" Target="../slideLayouts/slideLayout604.xml"/><Relationship Id="rId5" Type="http://schemas.openxmlformats.org/officeDocument/2006/relationships/slideLayout" Target="../slideLayouts/slideLayout603.xml"/><Relationship Id="rId4" Type="http://schemas.openxmlformats.org/officeDocument/2006/relationships/slideLayout" Target="../slideLayouts/slideLayout602.xml"/><Relationship Id="rId3" Type="http://schemas.openxmlformats.org/officeDocument/2006/relationships/slideLayout" Target="../slideLayouts/slideLayout601.xml"/><Relationship Id="rId2" Type="http://schemas.openxmlformats.org/officeDocument/2006/relationships/slideLayout" Target="../slideLayouts/slideLayout600.xml"/><Relationship Id="rId14" Type="http://schemas.openxmlformats.org/officeDocument/2006/relationships/theme" Target="../theme/theme51.xml"/><Relationship Id="rId13" Type="http://schemas.openxmlformats.org/officeDocument/2006/relationships/slideLayout" Target="../slideLayouts/slideLayout611.xml"/><Relationship Id="rId12" Type="http://schemas.openxmlformats.org/officeDocument/2006/relationships/slideLayout" Target="../slideLayouts/slideLayout610.xml"/><Relationship Id="rId11" Type="http://schemas.openxmlformats.org/officeDocument/2006/relationships/slideLayout" Target="../slideLayouts/slideLayout609.xml"/><Relationship Id="rId10" Type="http://schemas.openxmlformats.org/officeDocument/2006/relationships/slideLayout" Target="../slideLayouts/slideLayout608.xml"/><Relationship Id="rId1" Type="http://schemas.openxmlformats.org/officeDocument/2006/relationships/slideLayout" Target="../slideLayouts/slideLayout599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0.xml"/><Relationship Id="rId8" Type="http://schemas.openxmlformats.org/officeDocument/2006/relationships/slideLayout" Target="../slideLayouts/slideLayout619.xml"/><Relationship Id="rId7" Type="http://schemas.openxmlformats.org/officeDocument/2006/relationships/slideLayout" Target="../slideLayouts/slideLayout618.xml"/><Relationship Id="rId6" Type="http://schemas.openxmlformats.org/officeDocument/2006/relationships/slideLayout" Target="../slideLayouts/slideLayout617.xml"/><Relationship Id="rId5" Type="http://schemas.openxmlformats.org/officeDocument/2006/relationships/slideLayout" Target="../slideLayouts/slideLayout616.xml"/><Relationship Id="rId4" Type="http://schemas.openxmlformats.org/officeDocument/2006/relationships/slideLayout" Target="../slideLayouts/slideLayout615.xml"/><Relationship Id="rId3" Type="http://schemas.openxmlformats.org/officeDocument/2006/relationships/slideLayout" Target="../slideLayouts/slideLayout614.xml"/><Relationship Id="rId2" Type="http://schemas.openxmlformats.org/officeDocument/2006/relationships/slideLayout" Target="../slideLayouts/slideLayout613.xml"/><Relationship Id="rId14" Type="http://schemas.openxmlformats.org/officeDocument/2006/relationships/theme" Target="../theme/theme52.xml"/><Relationship Id="rId13" Type="http://schemas.openxmlformats.org/officeDocument/2006/relationships/slideLayout" Target="../slideLayouts/slideLayout624.xml"/><Relationship Id="rId12" Type="http://schemas.openxmlformats.org/officeDocument/2006/relationships/slideLayout" Target="../slideLayouts/slideLayout623.xml"/><Relationship Id="rId11" Type="http://schemas.openxmlformats.org/officeDocument/2006/relationships/slideLayout" Target="../slideLayouts/slideLayout622.xml"/><Relationship Id="rId10" Type="http://schemas.openxmlformats.org/officeDocument/2006/relationships/slideLayout" Target="../slideLayouts/slideLayout621.xml"/><Relationship Id="rId1" Type="http://schemas.openxmlformats.org/officeDocument/2006/relationships/slideLayout" Target="../slideLayouts/slideLayout612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3.xml"/><Relationship Id="rId8" Type="http://schemas.openxmlformats.org/officeDocument/2006/relationships/slideLayout" Target="../slideLayouts/slideLayout632.xml"/><Relationship Id="rId7" Type="http://schemas.openxmlformats.org/officeDocument/2006/relationships/slideLayout" Target="../slideLayouts/slideLayout631.xml"/><Relationship Id="rId6" Type="http://schemas.openxmlformats.org/officeDocument/2006/relationships/slideLayout" Target="../slideLayouts/slideLayout630.xml"/><Relationship Id="rId5" Type="http://schemas.openxmlformats.org/officeDocument/2006/relationships/slideLayout" Target="../slideLayouts/slideLayout629.xml"/><Relationship Id="rId4" Type="http://schemas.openxmlformats.org/officeDocument/2006/relationships/slideLayout" Target="../slideLayouts/slideLayout628.xml"/><Relationship Id="rId3" Type="http://schemas.openxmlformats.org/officeDocument/2006/relationships/slideLayout" Target="../slideLayouts/slideLayout627.xml"/><Relationship Id="rId2" Type="http://schemas.openxmlformats.org/officeDocument/2006/relationships/slideLayout" Target="../slideLayouts/slideLayout626.xml"/><Relationship Id="rId14" Type="http://schemas.openxmlformats.org/officeDocument/2006/relationships/theme" Target="../theme/theme53.xml"/><Relationship Id="rId13" Type="http://schemas.openxmlformats.org/officeDocument/2006/relationships/slideLayout" Target="../slideLayouts/slideLayout637.xml"/><Relationship Id="rId12" Type="http://schemas.openxmlformats.org/officeDocument/2006/relationships/slideLayout" Target="../slideLayouts/slideLayout636.xml"/><Relationship Id="rId11" Type="http://schemas.openxmlformats.org/officeDocument/2006/relationships/slideLayout" Target="../slideLayouts/slideLayout635.xml"/><Relationship Id="rId10" Type="http://schemas.openxmlformats.org/officeDocument/2006/relationships/slideLayout" Target="../slideLayouts/slideLayout634.xml"/><Relationship Id="rId1" Type="http://schemas.openxmlformats.org/officeDocument/2006/relationships/slideLayout" Target="../slideLayouts/slideLayout625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6.xml"/><Relationship Id="rId8" Type="http://schemas.openxmlformats.org/officeDocument/2006/relationships/slideLayout" Target="../slideLayouts/slideLayout645.xml"/><Relationship Id="rId7" Type="http://schemas.openxmlformats.org/officeDocument/2006/relationships/slideLayout" Target="../slideLayouts/slideLayout644.xml"/><Relationship Id="rId6" Type="http://schemas.openxmlformats.org/officeDocument/2006/relationships/slideLayout" Target="../slideLayouts/slideLayout643.xml"/><Relationship Id="rId5" Type="http://schemas.openxmlformats.org/officeDocument/2006/relationships/slideLayout" Target="../slideLayouts/slideLayout642.xml"/><Relationship Id="rId4" Type="http://schemas.openxmlformats.org/officeDocument/2006/relationships/slideLayout" Target="../slideLayouts/slideLayout641.xml"/><Relationship Id="rId3" Type="http://schemas.openxmlformats.org/officeDocument/2006/relationships/slideLayout" Target="../slideLayouts/slideLayout640.xml"/><Relationship Id="rId2" Type="http://schemas.openxmlformats.org/officeDocument/2006/relationships/slideLayout" Target="../slideLayouts/slideLayout639.xml"/><Relationship Id="rId14" Type="http://schemas.openxmlformats.org/officeDocument/2006/relationships/theme" Target="../theme/theme54.xml"/><Relationship Id="rId13" Type="http://schemas.openxmlformats.org/officeDocument/2006/relationships/slideLayout" Target="../slideLayouts/slideLayout650.xml"/><Relationship Id="rId12" Type="http://schemas.openxmlformats.org/officeDocument/2006/relationships/slideLayout" Target="../slideLayouts/slideLayout649.xml"/><Relationship Id="rId11" Type="http://schemas.openxmlformats.org/officeDocument/2006/relationships/slideLayout" Target="../slideLayouts/slideLayout648.xml"/><Relationship Id="rId10" Type="http://schemas.openxmlformats.org/officeDocument/2006/relationships/slideLayout" Target="../slideLayouts/slideLayout647.xml"/><Relationship Id="rId1" Type="http://schemas.openxmlformats.org/officeDocument/2006/relationships/slideLayout" Target="../slideLayouts/slideLayout638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9.xml"/><Relationship Id="rId8" Type="http://schemas.openxmlformats.org/officeDocument/2006/relationships/slideLayout" Target="../slideLayouts/slideLayout658.xml"/><Relationship Id="rId7" Type="http://schemas.openxmlformats.org/officeDocument/2006/relationships/slideLayout" Target="../slideLayouts/slideLayout657.xml"/><Relationship Id="rId6" Type="http://schemas.openxmlformats.org/officeDocument/2006/relationships/slideLayout" Target="../slideLayouts/slideLayout656.xml"/><Relationship Id="rId5" Type="http://schemas.openxmlformats.org/officeDocument/2006/relationships/slideLayout" Target="../slideLayouts/slideLayout655.xml"/><Relationship Id="rId4" Type="http://schemas.openxmlformats.org/officeDocument/2006/relationships/slideLayout" Target="../slideLayouts/slideLayout654.xml"/><Relationship Id="rId3" Type="http://schemas.openxmlformats.org/officeDocument/2006/relationships/slideLayout" Target="../slideLayouts/slideLayout653.xml"/><Relationship Id="rId2" Type="http://schemas.openxmlformats.org/officeDocument/2006/relationships/slideLayout" Target="../slideLayouts/slideLayout652.xml"/><Relationship Id="rId14" Type="http://schemas.openxmlformats.org/officeDocument/2006/relationships/theme" Target="../theme/theme55.xml"/><Relationship Id="rId13" Type="http://schemas.openxmlformats.org/officeDocument/2006/relationships/slideLayout" Target="../slideLayouts/slideLayout663.xml"/><Relationship Id="rId12" Type="http://schemas.openxmlformats.org/officeDocument/2006/relationships/slideLayout" Target="../slideLayouts/slideLayout662.xml"/><Relationship Id="rId11" Type="http://schemas.openxmlformats.org/officeDocument/2006/relationships/slideLayout" Target="../slideLayouts/slideLayout661.xml"/><Relationship Id="rId10" Type="http://schemas.openxmlformats.org/officeDocument/2006/relationships/slideLayout" Target="../slideLayouts/slideLayout660.xml"/><Relationship Id="rId1" Type="http://schemas.openxmlformats.org/officeDocument/2006/relationships/slideLayout" Target="../slideLayouts/slideLayout651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2.xml"/><Relationship Id="rId8" Type="http://schemas.openxmlformats.org/officeDocument/2006/relationships/slideLayout" Target="../slideLayouts/slideLayout671.xml"/><Relationship Id="rId7" Type="http://schemas.openxmlformats.org/officeDocument/2006/relationships/slideLayout" Target="../slideLayouts/slideLayout670.xml"/><Relationship Id="rId6" Type="http://schemas.openxmlformats.org/officeDocument/2006/relationships/slideLayout" Target="../slideLayouts/slideLayout669.xml"/><Relationship Id="rId5" Type="http://schemas.openxmlformats.org/officeDocument/2006/relationships/slideLayout" Target="../slideLayouts/slideLayout668.xml"/><Relationship Id="rId4" Type="http://schemas.openxmlformats.org/officeDocument/2006/relationships/slideLayout" Target="../slideLayouts/slideLayout667.xml"/><Relationship Id="rId3" Type="http://schemas.openxmlformats.org/officeDocument/2006/relationships/slideLayout" Target="../slideLayouts/slideLayout666.xml"/><Relationship Id="rId2" Type="http://schemas.openxmlformats.org/officeDocument/2006/relationships/slideLayout" Target="../slideLayouts/slideLayout665.xml"/><Relationship Id="rId14" Type="http://schemas.openxmlformats.org/officeDocument/2006/relationships/theme" Target="../theme/theme56.xml"/><Relationship Id="rId13" Type="http://schemas.openxmlformats.org/officeDocument/2006/relationships/slideLayout" Target="../slideLayouts/slideLayout676.xml"/><Relationship Id="rId12" Type="http://schemas.openxmlformats.org/officeDocument/2006/relationships/slideLayout" Target="../slideLayouts/slideLayout675.xml"/><Relationship Id="rId11" Type="http://schemas.openxmlformats.org/officeDocument/2006/relationships/slideLayout" Target="../slideLayouts/slideLayout674.xml"/><Relationship Id="rId10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64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5.xml"/><Relationship Id="rId8" Type="http://schemas.openxmlformats.org/officeDocument/2006/relationships/slideLayout" Target="../slideLayouts/slideLayout684.xml"/><Relationship Id="rId7" Type="http://schemas.openxmlformats.org/officeDocument/2006/relationships/slideLayout" Target="../slideLayouts/slideLayout683.xml"/><Relationship Id="rId6" Type="http://schemas.openxmlformats.org/officeDocument/2006/relationships/slideLayout" Target="../slideLayouts/slideLayout682.xml"/><Relationship Id="rId5" Type="http://schemas.openxmlformats.org/officeDocument/2006/relationships/slideLayout" Target="../slideLayouts/slideLayout681.xml"/><Relationship Id="rId4" Type="http://schemas.openxmlformats.org/officeDocument/2006/relationships/slideLayout" Target="../slideLayouts/slideLayout680.xml"/><Relationship Id="rId3" Type="http://schemas.openxmlformats.org/officeDocument/2006/relationships/slideLayout" Target="../slideLayouts/slideLayout679.xml"/><Relationship Id="rId2" Type="http://schemas.openxmlformats.org/officeDocument/2006/relationships/slideLayout" Target="../slideLayouts/slideLayout678.xml"/><Relationship Id="rId14" Type="http://schemas.openxmlformats.org/officeDocument/2006/relationships/theme" Target="../theme/theme57.xml"/><Relationship Id="rId13" Type="http://schemas.openxmlformats.org/officeDocument/2006/relationships/slideLayout" Target="../slideLayouts/slideLayout689.xml"/><Relationship Id="rId12" Type="http://schemas.openxmlformats.org/officeDocument/2006/relationships/slideLayout" Target="../slideLayouts/slideLayout688.xml"/><Relationship Id="rId11" Type="http://schemas.openxmlformats.org/officeDocument/2006/relationships/slideLayout" Target="../slideLayouts/slideLayout687.xml"/><Relationship Id="rId10" Type="http://schemas.openxmlformats.org/officeDocument/2006/relationships/slideLayout" Target="../slideLayouts/slideLayout686.xml"/><Relationship Id="rId1" Type="http://schemas.openxmlformats.org/officeDocument/2006/relationships/slideLayout" Target="../slideLayouts/slideLayout67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1" Type="http://schemas.openxmlformats.org/officeDocument/2006/relationships/slideLayout" Target="../slideLayouts/slideLayout6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  <p:sldLayoutId id="21474841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  <p:sldLayoutId id="2147484196" r:id="rId12"/>
    <p:sldLayoutId id="214748419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3" r:id="rId1"/>
    <p:sldLayoutId id="2147484284" r:id="rId2"/>
    <p:sldLayoutId id="2147484285" r:id="rId3"/>
    <p:sldLayoutId id="2147484286" r:id="rId4"/>
    <p:sldLayoutId id="2147484287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  <p:sldLayoutId id="214748429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  <p:sldLayoutId id="2147484308" r:id="rId12"/>
    <p:sldLayoutId id="21474843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  <p:sldLayoutId id="2147484322" r:id="rId12"/>
    <p:sldLayoutId id="214748432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3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  <p:sldLayoutId id="2147484392" r:id="rId12"/>
    <p:sldLayoutId id="21474843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First level</a:t>
            </a:r>
            <a:endParaRPr lang="en-US" dirty="0"/>
          </a:p>
          <a:p>
            <a:pPr lvl="2"/>
            <a:r>
              <a:rPr lang="en-US" dirty="0"/>
              <a:t>Second level</a:t>
            </a:r>
            <a:endParaRPr lang="en-US" dirty="0"/>
          </a:p>
          <a:p>
            <a:pPr lvl="3"/>
            <a:r>
              <a:rPr lang="en-US" dirty="0"/>
              <a:t>Third level</a:t>
            </a:r>
            <a:endParaRPr lang="en-US" dirty="0"/>
          </a:p>
          <a:p>
            <a:pPr lvl="4"/>
            <a:r>
              <a:rPr lang="en-US" dirty="0"/>
              <a:t>Fourth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85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9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7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4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40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5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6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9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6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6.png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9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2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0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9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2619" y="423949"/>
            <a:ext cx="11226763" cy="5818101"/>
          </a:xfrm>
        </p:spPr>
        <p:txBody>
          <a:bodyPr lIns="548640" rIns="27432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600" dirty="0">
                <a:latin typeface="+mn-lt"/>
              </a:rPr>
              <a:t>Corridor Charging Infrastructure: Accessibility and Redundancy</a:t>
            </a:r>
            <a:endParaRPr lang="en-US" altLang="en-US" sz="3600" dirty="0">
              <a:latin typeface="+mn-lt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36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7223" y="5050363"/>
            <a:ext cx="6097554" cy="66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Aaron Rabinowitz</a:t>
            </a:r>
            <a:r>
              <a:rPr lang="" altLang="en-US" sz="1600" b="1" dirty="0">
                <a:solidFill>
                  <a:srgbClr val="002060"/>
                </a:solidFill>
              </a:rPr>
              <a:t>, Vaishnavi Karanam</a:t>
            </a:r>
            <a:endParaRPr lang="en-US" altLang="en-US" sz="1600" b="1" dirty="0">
              <a:solidFill>
                <a:srgbClr val="00206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" altLang="en-US" sz="1600" b="1" dirty="0">
                <a:solidFill>
                  <a:srgbClr val="002060"/>
                </a:solidFill>
              </a:rPr>
              <a:t>5</a:t>
            </a:r>
            <a:r>
              <a:rPr lang="en-US" altLang="en-US" sz="1600" b="1" dirty="0">
                <a:solidFill>
                  <a:srgbClr val="002060"/>
                </a:solidFill>
              </a:rPr>
              <a:t>/</a:t>
            </a:r>
            <a:r>
              <a:rPr lang="" altLang="en-US" sz="1600" b="1" dirty="0">
                <a:solidFill>
                  <a:srgbClr val="002060"/>
                </a:solidFill>
              </a:rPr>
              <a:t>16</a:t>
            </a:r>
            <a:r>
              <a:rPr lang="en-US" altLang="en-US" sz="1600" b="1" dirty="0">
                <a:solidFill>
                  <a:srgbClr val="002060"/>
                </a:solidFill>
              </a:rPr>
              <a:t>/2024</a:t>
            </a:r>
            <a:endParaRPr lang="en-US" altLang="en-US" sz="16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2" name="Graphic 1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07781" y="6434820"/>
            <a:ext cx="1976438" cy="3571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>
                <a:sym typeface="+mn-ea"/>
              </a:rPr>
              <a:t>California’s </a:t>
            </a:r>
            <a:r>
              <a:rPr lang="" altLang="en-US" sz="2000">
                <a:sym typeface="+mn-ea"/>
              </a:rPr>
              <a:t>DC Charger </a:t>
            </a:r>
            <a:r>
              <a:rPr lang="en-US" altLang="en-US" sz="2000">
                <a:sym typeface="+mn-ea"/>
              </a:rPr>
              <a:t>Networks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Redundancy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45503" y="1085850"/>
            <a:ext cx="105009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purpose of charger networks is to provide redundancy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Roughly speaking, California’s DCFC stations can be divided in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Tesla and Non-Tesla networks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These are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largely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separate and unequal networks which lead to unequal experiences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because they have </a:t>
            </a:r>
            <a:r>
              <a:rPr lang="" altLang="en-US" sz="20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different levels of and approaches to redundancy 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 has 6,277 chargers concentrated in 403 stations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Non-proprietary networks have 3,667 chargers spread among 1,425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 descr="California_RIS_Hi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355" y="3606800"/>
            <a:ext cx="4898390" cy="2724785"/>
          </a:xfrm>
          <a:prstGeom prst="rect">
            <a:avLst/>
          </a:prstGeom>
        </p:spPr>
      </p:pic>
      <p:pic>
        <p:nvPicPr>
          <p:cNvPr id="5" name="Picture 4" descr="California_RBS_Hist_9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25" y="3606800"/>
            <a:ext cx="4977130" cy="27247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>
                <a:sym typeface="+mn-ea"/>
              </a:rPr>
              <a:t>California’s DC Charger Networks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Queuing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46090" y="1240790"/>
            <a:ext cx="591693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Redundancy matters because it allows for demand to be spread among ports.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If demand exceeds redundancy a queue will form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most important factor in reducing expected queue length is port redundancy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Redundancy in-station is different than between-station for two reasons: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Information: Little information is available about status of chargers that you can’t physically see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Latency: A charger in a different station which is free now might be occupied by the time you drive to it.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 descr="expected_del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65" y="972185"/>
            <a:ext cx="4450080" cy="52444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Group 14"/>
          <p:cNvGrpSpPr/>
          <p:nvPr/>
        </p:nvGrpSpPr>
        <p:grpSpPr>
          <a:xfrm>
            <a:off x="437515" y="1300480"/>
            <a:ext cx="11306175" cy="2597150"/>
            <a:chOff x="689" y="3284"/>
            <a:chExt cx="17805" cy="40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rcRect t="23608" b="24931"/>
            <a:stretch>
              <a:fillRect/>
            </a:stretch>
          </p:blipFill>
          <p:spPr>
            <a:xfrm>
              <a:off x="4512" y="3284"/>
              <a:ext cx="10204" cy="3255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689" y="3726"/>
              <a:ext cx="490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Cautious decision-makers will focus on bad outcomes</a:t>
              </a:r>
              <a:endPara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3488" y="3726"/>
              <a:ext cx="500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Aggressive decision-makers will focus on good outcomes</a:t>
              </a:r>
              <a:endPara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5442" y="6746"/>
              <a:ext cx="834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Neutral decision-makers will weight all outcomes</a:t>
              </a:r>
              <a:endPara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Driver Risk-Attitudes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53453" y="4359275"/>
            <a:ext cx="10283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can represent this dynamic with the Superquantile Risk function which is used to inform optimal routing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23822" b="15869"/>
          <a:stretch>
            <a:fillRect/>
          </a:stretch>
        </p:blipFill>
        <p:spPr>
          <a:xfrm>
            <a:off x="2933700" y="5131435"/>
            <a:ext cx="6323965" cy="9918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Specific Accessibility </a:t>
            </a:r>
            <a:r>
              <a:rPr lang="en-US" altLang="en-US" sz="2000"/>
              <a:t>Example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Different Drivers from Fresno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57861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Consider, as an example, the following four scenarios for a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driver based out of Fresno: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 neutral driver using a generic ICEV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Takes “direct path”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 neutral driver using a Tesla Model 3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 range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 charger reliability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Risk-cautious driver using a Chevrolet Bolt EV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range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charger reliability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Risk-aggressive driver using a Chevrolet Bolt EV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range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charger reliability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334770"/>
            <a:ext cx="4081145" cy="43072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37070" y="5774055"/>
            <a:ext cx="358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Hours to traverse </a:t>
            </a: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arcs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80" y="1202055"/>
            <a:ext cx="428813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5280" y="1202055"/>
            <a:ext cx="4288137" cy="4572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>
                <a:sym typeface="+mn-ea"/>
              </a:rPr>
              <a:t>Specific Accessibility Example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>
                <a:sym typeface="+mn-ea"/>
              </a:rPr>
              <a:t>Different Drivers from Fresno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39140" y="2219325"/>
            <a:ext cx="3276600" cy="398780"/>
          </a:xfrm>
          <a:prstGeom prst="rect">
            <a:avLst/>
          </a:prstGeom>
          <a:noFill/>
          <a:ln w="19050">
            <a:solidFill>
              <a:srgbClr val="3F990B"/>
            </a:solidFill>
          </a:ln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Little difference on short arcs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16700" y="3015615"/>
            <a:ext cx="4422775" cy="1434465"/>
          </a:xfrm>
          <a:prstGeom prst="rect">
            <a:avLst/>
          </a:prstGeom>
          <a:noFill/>
          <a:ln w="38100">
            <a:solidFill>
              <a:srgbClr val="3F990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3" idx="3"/>
            <a:endCxn id="2" idx="1"/>
          </p:cNvCxnSpPr>
          <p:nvPr/>
        </p:nvCxnSpPr>
        <p:spPr>
          <a:xfrm>
            <a:off x="4015740" y="2418715"/>
            <a:ext cx="2600960" cy="1314450"/>
          </a:xfrm>
          <a:prstGeom prst="straightConnector1">
            <a:avLst/>
          </a:prstGeom>
          <a:ln w="38100">
            <a:solidFill>
              <a:srgbClr val="3F990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728980" y="4165600"/>
            <a:ext cx="3296920" cy="398780"/>
          </a:xfrm>
          <a:prstGeom prst="rect">
            <a:avLst/>
          </a:prstGeom>
          <a:noFill/>
          <a:ln w="19050">
            <a:solidFill>
              <a:srgbClr val="C00178"/>
            </a:solidFill>
          </a:ln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Major difference on long arcs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16700" y="1692275"/>
            <a:ext cx="4422775" cy="864235"/>
          </a:xfrm>
          <a:prstGeom prst="rect">
            <a:avLst/>
          </a:prstGeom>
          <a:noFill/>
          <a:ln w="38100">
            <a:solidFill>
              <a:srgbClr val="C001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16700" y="4932045"/>
            <a:ext cx="4422140" cy="842645"/>
          </a:xfrm>
          <a:prstGeom prst="rect">
            <a:avLst/>
          </a:prstGeom>
          <a:noFill/>
          <a:ln w="38100">
            <a:solidFill>
              <a:srgbClr val="C001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7" idx="3"/>
            <a:endCxn id="12" idx="1"/>
          </p:cNvCxnSpPr>
          <p:nvPr/>
        </p:nvCxnSpPr>
        <p:spPr>
          <a:xfrm>
            <a:off x="4025900" y="4364990"/>
            <a:ext cx="2590800" cy="988695"/>
          </a:xfrm>
          <a:prstGeom prst="straightConnector1">
            <a:avLst/>
          </a:prstGeom>
          <a:ln w="38100">
            <a:solidFill>
              <a:srgbClr val="C0017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11" idx="1"/>
          </p:cNvCxnSpPr>
          <p:nvPr/>
        </p:nvCxnSpPr>
        <p:spPr>
          <a:xfrm flipV="1">
            <a:off x="4025900" y="2124710"/>
            <a:ext cx="2590800" cy="2240280"/>
          </a:xfrm>
          <a:prstGeom prst="straightConnector1">
            <a:avLst/>
          </a:prstGeom>
          <a:ln w="38100">
            <a:solidFill>
              <a:srgbClr val="C0017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7037070" y="5774055"/>
            <a:ext cx="358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Hours to traverse arcs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General Accessibility Study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Experimental Design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33413" y="1844358"/>
            <a:ext cx="1092517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easy are BEV long trips in California? A full-factorial study was conducted on the following parameters: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Vehicle range - [200 miles, 300 miles, 400 miles] - (maximum charging speeds scale with capacity)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Charger network access - [Tesla, Non-Tesla, Combined]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Charger equipment reliability - [50%, 75%, 99%]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Driver risk-attitude - [Cautious (worst 50% of outcomes), Neutral (all outcomes), Aggressive (best 50% of outcomes)]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State-wide Road-Trip Accessibility was computed for each case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General Accessibility Study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Regression Results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10925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Regression based on Road-Trip Accessibility metric produced the following significant terms: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2298065"/>
            <a:ext cx="6682740" cy="30295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General Accessibility Study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>
                <a:sym typeface="+mn-ea"/>
              </a:rPr>
              <a:t>Regression Results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10925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Regression based on Road-Trip Accessibility metric produced the following significant terms: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2298065"/>
            <a:ext cx="6682740" cy="30295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658100" y="2609850"/>
            <a:ext cx="4344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 else being equal, BEV travel takes more time than ICEV travel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3110" y="2711450"/>
            <a:ext cx="6677025" cy="504190"/>
          </a:xfrm>
          <a:prstGeom prst="rect">
            <a:avLst/>
          </a:prstGeom>
          <a:noFill/>
          <a:ln w="38100">
            <a:solidFill>
              <a:srgbClr val="3F990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General Accessibility Study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>
                <a:sym typeface="+mn-ea"/>
              </a:rPr>
              <a:t>Regression Results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10925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Regression based on Road-Trip Accessibility metric produced the following significant terms: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2298065"/>
            <a:ext cx="6682740" cy="30295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658100" y="3025775"/>
            <a:ext cx="4344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Increasing range can often mean dropping one charging event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395" y="3127375"/>
            <a:ext cx="6677025" cy="504190"/>
          </a:xfrm>
          <a:prstGeom prst="rect">
            <a:avLst/>
          </a:prstGeom>
          <a:noFill/>
          <a:ln w="38100">
            <a:solidFill>
              <a:srgbClr val="3F990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General Accessibility Study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>
                <a:sym typeface="+mn-ea"/>
              </a:rPr>
              <a:t>Regression Results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10925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Regression based on Road-Trip Accessibility metric produced the following significant terms: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2298065"/>
            <a:ext cx="6682740" cy="30295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658100" y="3398520"/>
            <a:ext cx="43446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More cautious decision-makers will be put off by the immature DC charging network, especially in the more rural areas of the state. Better vehicles and networks can help alleviate this.</a:t>
            </a:r>
            <a:endParaRPr lang="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5490" y="3545205"/>
            <a:ext cx="6677025" cy="1336040"/>
          </a:xfrm>
          <a:prstGeom prst="rect">
            <a:avLst/>
          </a:prstGeom>
          <a:noFill/>
          <a:ln w="38100">
            <a:solidFill>
              <a:srgbClr val="3F990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Definition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73430" y="1697990"/>
            <a:ext cx="1035494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infrastructure is to provide access for people to opportunities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Accessibility: 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“The ease with which individuals can access opportunities subject to the transportation system in the relevant area”</a:t>
            </a:r>
            <a:endParaRPr lang="en-US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definitions differ on the following points: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opportunities to consider?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transportation options to consider?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area to consider?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General Accessibility Study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>
                <a:sym typeface="+mn-ea"/>
              </a:rPr>
              <a:t>Regression Results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10925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Linear Regression based on Road-Trip Accessibility metric produced the following significant terms: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2298065"/>
            <a:ext cx="6682740" cy="30295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658100" y="4538345"/>
            <a:ext cx="43446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Tesla’s DC charging network provides the best redundancy and this matters to more cautious drivers.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5490" y="4785995"/>
            <a:ext cx="6677025" cy="518795"/>
          </a:xfrm>
          <a:prstGeom prst="rect">
            <a:avLst/>
          </a:prstGeom>
          <a:noFill/>
          <a:ln w="38100">
            <a:solidFill>
              <a:srgbClr val="C001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05" y="2298065"/>
            <a:ext cx="6684264" cy="342527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General Accessibility Study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>
                <a:sym typeface="+mn-ea"/>
              </a:rPr>
              <a:t>Regression Results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17830" y="1334770"/>
            <a:ext cx="10925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Changing the regressors to include Redundancy In-Station and Between-Station directly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609205" y="4692015"/>
            <a:ext cx="4344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Redundancy In-Station is significant but Redundancy Between-Station is not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5490" y="4785995"/>
            <a:ext cx="6677025" cy="518795"/>
          </a:xfrm>
          <a:prstGeom prst="rect">
            <a:avLst/>
          </a:prstGeom>
          <a:noFill/>
          <a:ln w="38100">
            <a:solidFill>
              <a:srgbClr val="C001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" altLang="en-US" sz="2000"/>
              <a:t>Conclusions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84810" y="1341120"/>
            <a:ext cx="598360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DC charging is needed to enable long road-trips for BEVs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People tend to over-weigh long trips in purchasing decisions compared to their frequency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the US, a mode switch will usually be to a higher emission mode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DC charging networks are not yet mature	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Speeds and redundancy need to improve to approach ICEV parity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 the moment information and latency issues make concentrated networks more beneficial for long road-trip travel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Tesla’s network is currently the most useful - might be a good model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Generally better utilization and reliability data will enable better analysis and better operation</a:t>
            </a:r>
            <a:endParaRPr lang="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Picture 4" descr="/home/aaron/Desktop/charger_network_analysis/Paper/figs/California_RIS_SF_All_Pres.pngCalifornia_RIS_SF_All_Pre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20828" y="1279525"/>
            <a:ext cx="5025390" cy="49231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/>
          <p:cNvSpPr txBox="1"/>
          <p:nvPr/>
        </p:nvSpPr>
        <p:spPr>
          <a:xfrm>
            <a:off x="352425" y="287504"/>
            <a:ext cx="6002270" cy="5840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latin typeface="+mj-lt"/>
              </a:rPr>
              <a:t>Q &amp; A</a:t>
            </a:r>
            <a:endParaRPr lang="en-US" b="1" dirty="0">
              <a:latin typeface="+mj-lt"/>
            </a:endParaRPr>
          </a:p>
        </p:txBody>
      </p:sp>
      <p:sp>
        <p:nvSpPr>
          <p:cNvPr id="20" name="Text Placeholder 10"/>
          <p:cNvSpPr txBox="1"/>
          <p:nvPr/>
        </p:nvSpPr>
        <p:spPr>
          <a:xfrm>
            <a:off x="6457950" y="287338"/>
            <a:ext cx="5381624" cy="5842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6091235" y="574866"/>
            <a:ext cx="640080" cy="9144"/>
          </a:xfrm>
          <a:prstGeom prst="rect">
            <a:avLst/>
          </a:prstGeom>
          <a:solidFill>
            <a:srgbClr val="FFBF00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15" name="Graphic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07781" y="6434820"/>
            <a:ext cx="1976438" cy="357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41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1541" y="651791"/>
            <a:ext cx="5816267" cy="5504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Circuit Analogy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4006533" y="3798570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33" y="3798570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1"/>
          <p:cNvSpPr txBox="1"/>
          <p:nvPr/>
        </p:nvSpPr>
        <p:spPr>
          <a:xfrm>
            <a:off x="1045210" y="3798570"/>
            <a:ext cx="1708785" cy="10147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Aggregate population movement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39565" y="2820670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Push factors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914640" y="2667635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Pull Factors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683885" y="5761355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Traversal difficulty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2753995" y="4305935"/>
            <a:ext cx="92646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6878320" y="4821555"/>
            <a:ext cx="288290" cy="948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</p:cNvCxnSpPr>
          <p:nvPr/>
        </p:nvCxnSpPr>
        <p:spPr>
          <a:xfrm flipH="1">
            <a:off x="8072755" y="3074670"/>
            <a:ext cx="1036320" cy="7321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</p:cNvCxnSpPr>
          <p:nvPr/>
        </p:nvCxnSpPr>
        <p:spPr>
          <a:xfrm>
            <a:off x="5334000" y="3227705"/>
            <a:ext cx="1194435" cy="579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753745" y="1221740"/>
            <a:ext cx="10354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“The ease with which individuals can access opportunities subject to the transportation system in the relevant area”</a:t>
            </a:r>
            <a:endParaRPr lang="en-US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Circuit Analogy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4006533" y="3798570"/>
                <a:ext cx="4178935" cy="9283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𝐼</m:t>
                      </m:r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178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∆</m:t>
                          </m:r>
                          <m:r>
                            <a:rPr lang="en-US" sz="2800" i="1">
                              <a:solidFill>
                                <a:srgbClr val="C00178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3F990B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  <m:r>
                        <a:rPr lang="en-US" sz="2800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 = </m:t>
                      </m:r>
                      <m:f>
                        <m:fPr>
                          <m:ctrlPr>
                            <a:rPr lang="en-US" sz="28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178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178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178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rgbClr val="C00178"/>
                                  </a:solidFill>
                                  <a:latin typeface="DejaVu Math TeX Gyre" panose="02000503000000000000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 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C00178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C00178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m:t> 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178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178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178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3F990B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33" y="3798570"/>
                <a:ext cx="4178935" cy="928370"/>
              </a:xfrm>
              <a:prstGeom prst="rect">
                <a:avLst/>
              </a:prstGeom>
              <a:blipFill rotWithShape="1">
                <a:blip r:embed="rId1"/>
                <a:stretch>
                  <a:fillRect l="-8" r="-5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1"/>
          <p:cNvSpPr txBox="1"/>
          <p:nvPr/>
        </p:nvSpPr>
        <p:spPr>
          <a:xfrm>
            <a:off x="1045210" y="3798570"/>
            <a:ext cx="1708785" cy="10147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 population movement</a:t>
            </a:r>
            <a:endParaRPr lang="en-US" altLang="en-US" sz="20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39565" y="2820670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solidFill>
                  <a:srgbClr val="C001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 factors</a:t>
            </a:r>
            <a:endParaRPr lang="en-US" altLang="en-US" sz="2000">
              <a:solidFill>
                <a:srgbClr val="C001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914640" y="2667635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solidFill>
                  <a:srgbClr val="C001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 </a:t>
            </a:r>
            <a:r>
              <a:rPr lang="" altLang="en-US" sz="2000">
                <a:solidFill>
                  <a:srgbClr val="C001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000">
                <a:solidFill>
                  <a:srgbClr val="C001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endParaRPr lang="en-US" altLang="en-US" sz="2000">
              <a:solidFill>
                <a:srgbClr val="C001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683885" y="5761355"/>
            <a:ext cx="2388870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solidFill>
                  <a:srgbClr val="3F99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Traversal difficulty</a:t>
            </a:r>
            <a:endParaRPr lang="en-US" altLang="en-US" sz="2000">
              <a:solidFill>
                <a:srgbClr val="3F99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2753995" y="4305935"/>
            <a:ext cx="92646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6878320" y="4821555"/>
            <a:ext cx="288290" cy="948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</p:cNvCxnSpPr>
          <p:nvPr/>
        </p:nvCxnSpPr>
        <p:spPr>
          <a:xfrm flipH="1">
            <a:off x="8072755" y="3074670"/>
            <a:ext cx="1036320" cy="7321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</p:cNvCxnSpPr>
          <p:nvPr/>
        </p:nvCxnSpPr>
        <p:spPr>
          <a:xfrm>
            <a:off x="5334000" y="3227705"/>
            <a:ext cx="1194435" cy="579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753745" y="1221740"/>
            <a:ext cx="10354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“The ease with which individuals can access opportunities subject to the transportation system in the relevant area”</a:t>
            </a:r>
            <a:endParaRPr lang="en-US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88865" y="2044065"/>
            <a:ext cx="4267835" cy="39878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solidFill>
                  <a:srgbClr val="C001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Land-use / personal preference</a:t>
            </a:r>
            <a:endParaRPr lang="" altLang="en-US" sz="2000">
              <a:solidFill>
                <a:srgbClr val="C001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461250" y="5268595"/>
            <a:ext cx="4267835" cy="39878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solidFill>
                  <a:srgbClr val="3F99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system</a:t>
            </a:r>
            <a:endParaRPr lang="" altLang="en-US" sz="2000">
              <a:solidFill>
                <a:srgbClr val="3F99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88950" y="5030470"/>
            <a:ext cx="4267835" cy="39878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" altLang="en-US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 traffic</a:t>
            </a:r>
            <a:endParaRPr lang="" altLang="en-US" sz="20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Transportation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Methodology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920115" y="1705928"/>
            <a:ext cx="1035177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main subject of debate is how to select opportunities. There are several approaches: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Nearest Proximity: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Pick the closest opportunity.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Isocost: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Pick all opportunities in an isocost polygon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Gravity/Entropy: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Weigh all opportunities by mutual similarity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Discre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 Choice: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Fit a model to observed behavior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resistance component is universal - shortest paths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Shortest paths computed for each mode considered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sz="20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Sufficiently different cars should be considered as different modes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Road-Trip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Background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920115" y="1690688"/>
            <a:ext cx="103517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Modern BEVs have the range to be interchangeable with ICEVs for routine use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reliable long-dwell charging they can even offer convenience and cost benefits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However, for long road-trips, modern BEVs still lag behind. This is because BEVs have: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Lower maximum ranges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Lower range-addition rates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Less mature supply infrastructure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longer the trip the more disadvantaged the BEV is. This hinders goals like: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Single ICEV dependence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single BEV dependence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Mixed household fleets 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BEV only household fleets</a:t>
            </a:r>
            <a:endParaRPr lang="en-US" altLang="en-US" sz="2000" i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Road-Trip Accessibility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en-US" sz="2000"/>
              <a:t>Background</a:t>
            </a:r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920115" y="1206500"/>
            <a:ext cx="103517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Road-Trip Accessibility: “The ease with which all important locations within a region can be reached by a given individual using a given road-vehicle”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Land-use: how big is the region and how spread-out are its population centers?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Transportation: Layout of roads and distribution of supply stations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Individual: What are the capabilities of cars driven and how risk tolerant are drivers?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Temporal: Traffic patterns and seasonal infrastructure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0578" y="5076190"/>
            <a:ext cx="102838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" altLang="en-US" sz="20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- regional road-trip accessibility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 - number of locations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 -weights for locations (all 1 here)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- cost (time) for traversal of O/D arc (i, j)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6570" y="3689350"/>
            <a:ext cx="5832975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/>
              <a:t>California’s </a:t>
            </a:r>
            <a:r>
              <a:rPr lang="" altLang="en-US" sz="2000"/>
              <a:t>Regional Land-Use</a:t>
            </a:r>
            <a:endParaRPr lang="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64490" y="1158240"/>
            <a:ext cx="11236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purposes of evaluatio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n, 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 following 15 locations were selected as origins/destinations: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053908" y="1769110"/>
            <a:ext cx="8084185" cy="4114800"/>
            <a:chOff x="2562" y="2390"/>
            <a:chExt cx="12731" cy="6480"/>
          </a:xfrm>
        </p:grpSpPr>
        <p:pic>
          <p:nvPicPr>
            <p:cNvPr id="2" name="Picture 1" descr="/home/aaron/Desktop/charger_network_analysis/Paper/figs/California_SNG_Cities.pngCalifornia_SNG_Cities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9559" y="2390"/>
              <a:ext cx="5735" cy="64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" y="2390"/>
              <a:ext cx="6371" cy="6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p>
            <a:pPr algn="r"/>
            <a:r>
              <a:rPr lang="en-US" altLang="en-US" sz="2000">
                <a:sym typeface="+mn-ea"/>
              </a:rPr>
              <a:t>California’s DC Charger Networks</a:t>
            </a:r>
            <a:endParaRPr lang="en-US" altLang="en-US" sz="20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" altLang="en-US" sz="2000"/>
              <a:t>Station Locations</a:t>
            </a:r>
            <a:endParaRPr lang="" alt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4451071F-1CD7-4437-835D-BFC5B84C8C6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81000" y="1156335"/>
            <a:ext cx="11236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California contains 10+ Non-Proprietary and 2 Proprietary Networks combining for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~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2,0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00 DCFC stations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0525" y="5928360"/>
            <a:ext cx="11217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California also contains ~8,000 gas station</a:t>
            </a:r>
            <a:r>
              <a:rPr lang="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endParaRPr lang="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95830" y="1607820"/>
            <a:ext cx="7816850" cy="4297680"/>
            <a:chOff x="3914" y="2394"/>
            <a:chExt cx="12310" cy="6768"/>
          </a:xfrm>
        </p:grpSpPr>
        <p:pic>
          <p:nvPicPr>
            <p:cNvPr id="2" name="Picture 1" descr="California_SNG_P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34" y="2394"/>
              <a:ext cx="5990" cy="6768"/>
            </a:xfrm>
            <a:prstGeom prst="rect">
              <a:avLst/>
            </a:prstGeom>
          </p:spPr>
        </p:pic>
        <p:pic>
          <p:nvPicPr>
            <p:cNvPr id="3" name="Picture 2" descr="/home/aaron/Desktop/charger_network_analysis/Paper/figs/California_SNG_NP.pngCalifornia_SNG_NP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914" y="2394"/>
              <a:ext cx="5990" cy="6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ustom Design">
  <a:themeElements>
    <a:clrScheme name="UC Davis Colors">
      <a:dk1>
        <a:sysClr val="windowText" lastClr="000000"/>
      </a:dk1>
      <a:lt1>
        <a:sysClr val="window" lastClr="FFFFFF"/>
      </a:lt1>
      <a:dk2>
        <a:srgbClr val="022851"/>
      </a:dk2>
      <a:lt2>
        <a:srgbClr val="E7E6E6"/>
      </a:lt2>
      <a:accent1>
        <a:srgbClr val="0047BA"/>
      </a:accent1>
      <a:accent2>
        <a:srgbClr val="F18A00"/>
      </a:accent2>
      <a:accent3>
        <a:srgbClr val="A5A5A5"/>
      </a:accent3>
      <a:accent4>
        <a:srgbClr val="FFDC00"/>
      </a:accent4>
      <a:accent5>
        <a:srgbClr val="00B2E3"/>
      </a:accent5>
      <a:accent6>
        <a:srgbClr val="3DAE2B"/>
      </a:accent6>
      <a:hlink>
        <a:srgbClr val="0047BA"/>
      </a:hlink>
      <a:folHlink>
        <a:srgbClr val="76236C"/>
      </a:folHlink>
    </a:clrScheme>
    <a:fontScheme name="Century Gothic - Lucida Sans">
      <a:majorFont>
        <a:latin typeface="Century Gothic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7448</Words>
  <Application>WPS Presentation</Application>
  <PresentationFormat>Widescreen</PresentationFormat>
  <Paragraphs>305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57</vt:i4>
      </vt:variant>
      <vt:variant>
        <vt:lpstr>幻灯片标题</vt:lpstr>
      </vt:variant>
      <vt:variant>
        <vt:i4>23</vt:i4>
      </vt:variant>
    </vt:vector>
  </HeadingPairs>
  <TitlesOfParts>
    <vt:vector size="92" baseType="lpstr">
      <vt:lpstr>Arial</vt:lpstr>
      <vt:lpstr>SimSun</vt:lpstr>
      <vt:lpstr>Wingdings</vt:lpstr>
      <vt:lpstr>Century Gothic</vt:lpstr>
      <vt:lpstr>Gubbi</vt:lpstr>
      <vt:lpstr>Times New Roman</vt:lpstr>
      <vt:lpstr>DejaVu Math TeX Gyre</vt:lpstr>
      <vt:lpstr>MS Mincho</vt:lpstr>
      <vt:lpstr>Avenir Next LT Pro</vt:lpstr>
      <vt:lpstr>微软雅黑</vt:lpstr>
      <vt:lpstr>Arial Unicode MS</vt:lpstr>
      <vt:lpstr>Calibri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11_Custom Design</vt:lpstr>
      <vt:lpstr>12_Custom Design</vt:lpstr>
      <vt:lpstr>13_Custom Design</vt:lpstr>
      <vt:lpstr>14_Custom Design</vt:lpstr>
      <vt:lpstr>15_Custom Design</vt:lpstr>
      <vt:lpstr>16_Custom Design</vt:lpstr>
      <vt:lpstr>17_Custom Design</vt:lpstr>
      <vt:lpstr>18_Custom Design</vt:lpstr>
      <vt:lpstr>19_Custom Design</vt:lpstr>
      <vt:lpstr>20_Custom Design</vt:lpstr>
      <vt:lpstr>21_Custom Design</vt:lpstr>
      <vt:lpstr>22_Custom Design</vt:lpstr>
      <vt:lpstr>23_Custom Design</vt:lpstr>
      <vt:lpstr>24_Custom Design</vt:lpstr>
      <vt:lpstr>25_Custom Design</vt:lpstr>
      <vt:lpstr>26_Custom Design</vt:lpstr>
      <vt:lpstr>27_Custom Design</vt:lpstr>
      <vt:lpstr>28_Custom Design</vt:lpstr>
      <vt:lpstr>29_Custom Design</vt:lpstr>
      <vt:lpstr>30_Custom Design</vt:lpstr>
      <vt:lpstr>31_Custom Design</vt:lpstr>
      <vt:lpstr>32_Custom Design</vt:lpstr>
      <vt:lpstr>33_Custom Design</vt:lpstr>
      <vt:lpstr>34_Custom Design</vt:lpstr>
      <vt:lpstr>35_Custom Design</vt:lpstr>
      <vt:lpstr>36_Custom Design</vt:lpstr>
      <vt:lpstr>37_Custom Design</vt:lpstr>
      <vt:lpstr>38_Custom Design</vt:lpstr>
      <vt:lpstr>39_Custom Design</vt:lpstr>
      <vt:lpstr>40_Custom Design</vt:lpstr>
      <vt:lpstr>41_Custom Design</vt:lpstr>
      <vt:lpstr>42_Custom Design</vt:lpstr>
      <vt:lpstr>43_Custom Design</vt:lpstr>
      <vt:lpstr>44_Custom Design</vt:lpstr>
      <vt:lpstr>45_Custom Design</vt:lpstr>
      <vt:lpstr>46_Custom Design</vt:lpstr>
      <vt:lpstr>47_Custom Design</vt:lpstr>
      <vt:lpstr>48_Custom Design</vt:lpstr>
      <vt:lpstr>49_Custom Design</vt:lpstr>
      <vt:lpstr>50_Custom Design</vt:lpstr>
      <vt:lpstr>51_Custom Design</vt:lpstr>
      <vt:lpstr>52_Custom Design</vt:lpstr>
      <vt:lpstr>53_Custom Design</vt:lpstr>
      <vt:lpstr>54_Custom Design</vt:lpstr>
      <vt:lpstr>55_Custom Design</vt:lpstr>
      <vt:lpstr>56_Custom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[Presentation Title]</dc:title>
  <dc:creator>Michael Dominick Fortunato</dc:creator>
  <cp:lastModifiedBy>aaron</cp:lastModifiedBy>
  <cp:revision>3999</cp:revision>
  <dcterms:created xsi:type="dcterms:W3CDTF">2024-05-17T17:00:40Z</dcterms:created>
  <dcterms:modified xsi:type="dcterms:W3CDTF">2024-05-17T17:00:40Z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0x010100CF97EC83F5BD79439F154A4381C5A19F</vt:lpwstr>
  </property>
  <property fmtid="{D5CDD505-2E9C-101B-9397-08002B2CF9AE}" pid="3" name="KSOProductBuildVer">
    <vt:lpwstr>1033-11.1.0.9505</vt:lpwstr>
  </property>
</Properties>
</file>